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101" d="100"/>
          <a:sy n="101" d="100"/>
        </p:scale>
        <p:origin x="84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28/04/2026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28/04/2026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0" y="1514669"/>
            <a:ext cx="3867150"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es-ES" sz="80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REDZĒT JĒZU</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408506" y="6067425"/>
            <a:ext cx="4640619"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lv-LV" b="1" noProof="0"/>
              <a:t>Elenas G. </a:t>
            </a:r>
            <a:r>
              <a:rPr lang="lv-LV" b="1" noProof="0" dirty="0"/>
              <a:t>Vaitas redzējums, kas publicēts grāmatā „Pirmie raksti”, 79.–80. lpp.</a:t>
            </a:r>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67310"/>
            <a:ext cx="7215750" cy="707886"/>
          </a:xfrm>
          <a:prstGeom prst="rect">
            <a:avLst/>
          </a:prstGeom>
          <a:noFill/>
        </p:spPr>
        <p:txBody>
          <a:bodyPr wrap="square">
            <a:spAutoFit/>
          </a:bodyPr>
          <a:lstStyle/>
          <a:p>
            <a:r>
              <a:rPr lang="lv-LV" sz="2000" b="1" dirty="0"/>
              <a:t>Es redzēju sevi sēžam dziļā izmisumā; seju paslēptu rokās, domājot šādi:</a:t>
            </a:r>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99" y="3590925"/>
            <a:ext cx="5578259" cy="3181351"/>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62525" y="2105561"/>
            <a:ext cx="7215750" cy="1323439"/>
          </a:xfrm>
          <a:prstGeom prst="rect">
            <a:avLst/>
          </a:prstGeom>
          <a:noFill/>
        </p:spPr>
        <p:txBody>
          <a:bodyPr wrap="square">
            <a:spAutoFit/>
          </a:bodyPr>
          <a:lstStyle/>
          <a:p>
            <a:r>
              <a:rPr lang="lv-LV" sz="2000" b="1" dirty="0"/>
              <a:t>Tad durvis atvērās, un iekšā ienāca cilvēks skaistā izskatā un stājā. Viņš uz mani paskatījās ar līdzjūtību un teica: „Vai tu vēlies redzēt Jēzu? Viņš ir šeit, un tu vari Viņu redzēt, ja vēlies. Ņem visu, kas tev ir, un seko man.”</a:t>
            </a:r>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041" y="3590924"/>
            <a:ext cx="5578260" cy="3181352"/>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778659"/>
            <a:ext cx="7215750" cy="1323439"/>
          </a:xfrm>
          <a:prstGeom prst="rect">
            <a:avLst/>
          </a:prstGeom>
          <a:noFill/>
        </p:spPr>
        <p:txBody>
          <a:bodyPr wrap="square">
            <a:spAutoFit/>
          </a:bodyPr>
          <a:lstStyle/>
          <a:p>
            <a:pPr lvl="0">
              <a:defRPr/>
            </a:pPr>
            <a:r>
              <a:rPr lang="lv-LV" sz="2000" b="1" dirty="0">
                <a:solidFill>
                  <a:prstClr val="black"/>
                </a:solidFill>
              </a:rPr>
              <a:t>Ja Jēzus būtu uz zemes, es ietu pie Viņa, nomestos pie Viņa kājām, lai izteiktu, cik ļoti es ciešu. Viņš mani neatstumtu. Viņš parādītu man žēlastību, un es Viņu mīlētu un kalpotu Viņam uz visiem laikiem. </a:t>
            </a: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160125" y="86475"/>
            <a:ext cx="6678826" cy="1015663"/>
          </a:xfrm>
          <a:prstGeom prst="rect">
            <a:avLst/>
          </a:prstGeom>
          <a:noFill/>
        </p:spPr>
        <p:txBody>
          <a:bodyPr wrap="square">
            <a:spAutoFit/>
          </a:bodyPr>
          <a:lstStyle/>
          <a:p>
            <a:r>
              <a:rPr lang="lv-LV" sz="2000" b="1" dirty="0"/>
              <a:t>Es pieņēmu šos vārdus ar neaprakstāmu prieku, priecīga savācu visu, kas man piederēja, visus savus sīkumiņus, kuras man bija dārgas, un devos līdzi savam ceļvedim. </a:t>
            </a:r>
          </a:p>
        </p:txBody>
      </p:sp>
      <p:sp>
        <p:nvSpPr>
          <p:cNvPr id="4" name="CuadroTexto 3">
            <a:extLst>
              <a:ext uri="{FF2B5EF4-FFF2-40B4-BE49-F238E27FC236}">
                <a16:creationId xmlns:a16="http://schemas.microsoft.com/office/drawing/2014/main" id="{1ADCB49B-952D-8059-85EA-8E61FD0E2042}"/>
              </a:ext>
            </a:extLst>
          </p:cNvPr>
          <p:cNvSpPr txBox="1"/>
          <p:nvPr/>
        </p:nvSpPr>
        <p:spPr>
          <a:xfrm>
            <a:off x="292894" y="4538486"/>
            <a:ext cx="4945856" cy="707886"/>
          </a:xfrm>
          <a:prstGeom prst="rect">
            <a:avLst/>
          </a:prstGeom>
          <a:noFill/>
        </p:spPr>
        <p:txBody>
          <a:bodyPr wrap="square">
            <a:spAutoFit/>
          </a:bodyPr>
          <a:lstStyle/>
          <a:p>
            <a:r>
              <a:rPr lang="lv-LV" sz="2000" b="1" dirty="0"/>
              <a:t>Viņš mani aizveda pie stāvām, trausli izskatošām kāpnēm.</a:t>
            </a:r>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125" y="1193780"/>
            <a:ext cx="5622830" cy="3206770"/>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1064" y="3191589"/>
            <a:ext cx="6170811"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292894" y="5323122"/>
            <a:ext cx="5568170" cy="1323439"/>
          </a:xfrm>
          <a:prstGeom prst="rect">
            <a:avLst/>
          </a:prstGeom>
          <a:noFill/>
        </p:spPr>
        <p:txBody>
          <a:bodyPr wrap="square">
            <a:spAutoFit/>
          </a:bodyPr>
          <a:lstStyle/>
          <a:p>
            <a:pPr lvl="0">
              <a:defRPr/>
            </a:pPr>
            <a:r>
              <a:rPr lang="lv-LV" sz="2000" b="1" dirty="0">
                <a:solidFill>
                  <a:prstClr val="black"/>
                </a:solidFill>
              </a:rPr>
              <a:t>Kad sāku kāpt pa pakāpieniem, gids brīdināja, lai skatos uz augšu, lai man nesareibtu un nekristu. Daudzi citi, kas kāpa pa kāpnēm, krita, vēl neaizsniedzot virsotni.</a:t>
            </a: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3" y="165498"/>
            <a:ext cx="4760538" cy="707886"/>
          </a:xfrm>
          <a:prstGeom prst="rect">
            <a:avLst/>
          </a:prstGeom>
          <a:noFill/>
        </p:spPr>
        <p:txBody>
          <a:bodyPr wrap="square">
            <a:spAutoFit/>
          </a:bodyPr>
          <a:lstStyle/>
          <a:p>
            <a:r>
              <a:rPr lang="lv-LV" sz="2000" b="1" dirty="0"/>
              <a:t>Beidzot mēs nonācām pie pēdējā pakāpiena un apstājāmies pie vārtiem.</a:t>
            </a: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3" y="1100056"/>
            <a:ext cx="4760538" cy="1015663"/>
          </a:xfrm>
          <a:prstGeom prst="rect">
            <a:avLst/>
          </a:prstGeom>
          <a:noFill/>
        </p:spPr>
        <p:txBody>
          <a:bodyPr wrap="square">
            <a:spAutoFit/>
          </a:bodyPr>
          <a:lstStyle/>
          <a:p>
            <a:r>
              <a:rPr lang="lv-LV" sz="2000" b="1" dirty="0">
                <a:solidFill>
                  <a:prstClr val="black"/>
                </a:solidFill>
              </a:rPr>
              <a:t>Tur gids man norādīja, lai atstāju visu, ko biju paņēmusi līdz. Es to labprāt visu noliku. </a:t>
            </a:r>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3" y="2342390"/>
            <a:ext cx="4827212" cy="707886"/>
          </a:xfrm>
          <a:prstGeom prst="rect">
            <a:avLst/>
          </a:prstGeom>
          <a:noFill/>
        </p:spPr>
        <p:txBody>
          <a:bodyPr wrap="square">
            <a:spAutoFit/>
          </a:bodyPr>
          <a:lstStyle/>
          <a:p>
            <a:r>
              <a:rPr lang="sv-SE" sz="2000" b="1" dirty="0">
                <a:solidFill>
                  <a:prstClr val="black"/>
                </a:solidFill>
              </a:rPr>
              <a:t>Tad gids atvēra </a:t>
            </a:r>
            <a:r>
              <a:rPr lang="lv-LV" sz="2000" b="1" dirty="0">
                <a:solidFill>
                  <a:prstClr val="black"/>
                </a:solidFill>
              </a:rPr>
              <a:t>vārtus </a:t>
            </a:r>
            <a:r>
              <a:rPr lang="sv-SE" sz="2000" b="1" dirty="0">
                <a:solidFill>
                  <a:prstClr val="black"/>
                </a:solidFill>
              </a:rPr>
              <a:t>un lika man ienākt. </a:t>
            </a:r>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32664" y="293720"/>
            <a:ext cx="5153025" cy="2246769"/>
          </a:xfrm>
          <a:prstGeom prst="rect">
            <a:avLst/>
          </a:prstGeom>
          <a:noFill/>
        </p:spPr>
        <p:txBody>
          <a:bodyPr wrap="square">
            <a:spAutoFit/>
          </a:bodyPr>
          <a:lstStyle/>
          <a:p>
            <a:pPr>
              <a:spcBef>
                <a:spcPts val="1200"/>
              </a:spcBef>
            </a:pPr>
            <a:r>
              <a:rPr lang="lv-LV" sz="2000" b="1" dirty="0"/>
              <a:t>Kādu brīdi es stāvēju Jēzus priekšā. Nebija nekādu šaubu, jo tā skaistais stāvs, tā labestības un majestātiskā izpausme nevarēja piederēt nevienam citam. Kad Viņa skatiens pievērsās man, es sapratu, ka Viņš izprot visas manas dzīves līkločus un visas manas dziļākās domas un jūtas.</a:t>
            </a:r>
          </a:p>
        </p:txBody>
      </p:sp>
      <p:sp>
        <p:nvSpPr>
          <p:cNvPr id="6" name="CuadroTexto 5">
            <a:extLst>
              <a:ext uri="{FF2B5EF4-FFF2-40B4-BE49-F238E27FC236}">
                <a16:creationId xmlns:a16="http://schemas.microsoft.com/office/drawing/2014/main" id="{206FBE42-0DB7-8B99-572F-65DF2D43DD53}"/>
              </a:ext>
            </a:extLst>
          </p:cNvPr>
          <p:cNvSpPr txBox="1"/>
          <p:nvPr/>
        </p:nvSpPr>
        <p:spPr>
          <a:xfrm>
            <a:off x="6242967" y="4143375"/>
            <a:ext cx="5153024" cy="1938992"/>
          </a:xfrm>
          <a:prstGeom prst="rect">
            <a:avLst/>
          </a:prstGeom>
          <a:noFill/>
        </p:spPr>
        <p:txBody>
          <a:bodyPr wrap="square">
            <a:spAutoFit/>
          </a:bodyPr>
          <a:lstStyle/>
          <a:p>
            <a:pPr>
              <a:spcBef>
                <a:spcPts val="1200"/>
              </a:spcBef>
            </a:pPr>
            <a:r>
              <a:rPr lang="lv-LV" sz="2000" b="1" dirty="0"/>
              <a:t>Es mēģināju paslēpties no Viņa skatiena, jo nespēju tam pretoties, bet Viņš smaidot pienāca man klāt, uzlika roku man uz galvas un teica: „Nebīsties"! Viņa maigā balss lika manai sirdij stipri pukstēt no laimes, kādu līdz tam nebiju piedzīvojusi.</a:t>
            </a:r>
            <a:endParaRPr lang="es-ES" sz="2000" b="1" dirty="0"/>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90" r="7790"/>
          <a:stretch>
            <a:fillRect/>
          </a:stretch>
        </p:blipFill>
        <p:spPr>
          <a:xfrm>
            <a:off x="232664" y="3140124"/>
            <a:ext cx="5301362" cy="3594051"/>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467476" y="759050"/>
            <a:ext cx="5194406" cy="1569660"/>
          </a:xfrm>
          <a:prstGeom prst="rect">
            <a:avLst/>
          </a:prstGeom>
          <a:noFill/>
        </p:spPr>
        <p:txBody>
          <a:bodyPr wrap="square">
            <a:spAutoFit/>
          </a:bodyPr>
          <a:lstStyle/>
          <a:p>
            <a:r>
              <a:rPr lang="lv-LV" sz="2400" b="1" dirty="0"/>
              <a:t>Es biju pārāk pārņemta ar prieku, lai spētu izrunāt vārdu, un tā nu, dziļi aizkustināta, es nometos pie viņa kājām.</a:t>
            </a:r>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723714" y="4407754"/>
            <a:ext cx="4797290" cy="1938992"/>
          </a:xfrm>
          <a:prstGeom prst="rect">
            <a:avLst/>
          </a:prstGeom>
          <a:noFill/>
        </p:spPr>
        <p:txBody>
          <a:bodyPr wrap="square">
            <a:spAutoFit/>
          </a:bodyPr>
          <a:lstStyle/>
          <a:p>
            <a:pPr lvl="0">
              <a:defRPr/>
            </a:pPr>
            <a:r>
              <a:rPr lang="lv-LV" sz="2400" b="1" dirty="0">
                <a:solidFill>
                  <a:prstClr val="black"/>
                </a:solidFill>
              </a:rPr>
              <a:t>Kamēr es tur gulēju, man acu priekšā parādījās krāšņas un skaistas ainas, un man šķita, ka esmu ieguvusi pestīšanu un debesu mieru. </a:t>
            </a: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200025"/>
            <a:ext cx="5860947" cy="1631216"/>
          </a:xfrm>
          <a:prstGeom prst="rect">
            <a:avLst/>
          </a:prstGeom>
          <a:noFill/>
        </p:spPr>
        <p:txBody>
          <a:bodyPr wrap="square">
            <a:spAutoFit/>
          </a:bodyPr>
          <a:lstStyle/>
          <a:p>
            <a:r>
              <a:rPr lang="lv-LV" sz="2000" b="1" dirty="0"/>
              <a:t>Beidzot, atguvusi spēkus, piecēlos. Joprojām Jēzus uz mani noraudzījās mīlošām acīm, un Viņa smaids piepildīja manu dvēseli ar prieku. Viņa klātbūtne manī modināja svētu godbijību un neaprakstāmu mīlestību. </a:t>
            </a:r>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cstate="print">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929243"/>
            <a:ext cx="6034081" cy="400110"/>
          </a:xfrm>
          <a:prstGeom prst="rect">
            <a:avLst/>
          </a:prstGeom>
          <a:noFill/>
        </p:spPr>
        <p:txBody>
          <a:bodyPr wrap="square">
            <a:spAutoFit/>
          </a:bodyPr>
          <a:lstStyle/>
          <a:p>
            <a:r>
              <a:rPr lang="lv-LV" sz="2000" b="1" dirty="0"/>
              <a:t>Tad mans gids atvēra vārtus, un mēs izgājām. </a:t>
            </a:r>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427356"/>
            <a:ext cx="5881650" cy="707886"/>
          </a:xfrm>
          <a:prstGeom prst="rect">
            <a:avLst/>
          </a:prstGeom>
          <a:noFill/>
        </p:spPr>
        <p:txBody>
          <a:bodyPr wrap="square">
            <a:spAutoFit/>
          </a:bodyPr>
          <a:lstStyle/>
          <a:p>
            <a:r>
              <a:rPr lang="lv-LV" sz="2000" b="1" dirty="0">
                <a:solidFill>
                  <a:prstClr val="black"/>
                </a:solidFill>
              </a:rPr>
              <a:t>Viņš man lika atgriezties, paņemt visu, ko biju atstājusi ārā. </a:t>
            </a:r>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139641"/>
            <a:ext cx="11665613" cy="1569660"/>
          </a:xfrm>
          <a:prstGeom prst="rect">
            <a:avLst/>
          </a:prstGeom>
          <a:noFill/>
        </p:spPr>
        <p:txBody>
          <a:bodyPr wrap="square">
            <a:spAutoFit/>
          </a:bodyPr>
          <a:lstStyle/>
          <a:p>
            <a:pPr algn="ctr"/>
            <a:r>
              <a:rPr lang="lv-LV" sz="2400" b="1" dirty="0">
                <a:solidFill>
                  <a:prstClr val="black"/>
                </a:solidFill>
              </a:rPr>
              <a:t>Kad tas bija izdarīts, viņš man iedeva labi satītu zaļu aukliņu. Viņš man lika to piestiprināt pie sirds un, kad es vēlētos redzēt Jēzu, izvilkt šo auklu no krūtīm un attīt pēc iespējas vairāk. Viņš brīdināja, lai es to ilgi neatstāju satītu, lai neveidotos mezgli un to nebūtu grūti izstiept. </a:t>
            </a:r>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970" y="1855306"/>
            <a:ext cx="8510057" cy="4757175"/>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192172" y="4565749"/>
            <a:ext cx="6085071" cy="1569660"/>
          </a:xfrm>
          <a:prstGeom prst="rect">
            <a:avLst/>
          </a:prstGeom>
          <a:noFill/>
        </p:spPr>
        <p:txBody>
          <a:bodyPr wrap="square">
            <a:spAutoFit/>
          </a:bodyPr>
          <a:lstStyle/>
          <a:p>
            <a:pPr algn="ctr"/>
            <a:r>
              <a:rPr lang="lv-LV" sz="2400" b="1" dirty="0">
                <a:solidFill>
                  <a:prstClr val="black"/>
                </a:solidFill>
              </a:rPr>
              <a:t>Šis sapnis man deva cerību. Zaļā aukla man bija ticības simbols, un manā dvēselē uzplauka brīnišķīgā vienkāršība, kas raksturo uzticēšanos Dievam. </a:t>
            </a:r>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776153" y="584234"/>
            <a:ext cx="4917206" cy="1938992"/>
          </a:xfrm>
          <a:prstGeom prst="rect">
            <a:avLst/>
          </a:prstGeom>
          <a:noFill/>
        </p:spPr>
        <p:txBody>
          <a:bodyPr wrap="square">
            <a:spAutoFit/>
          </a:bodyPr>
          <a:lstStyle/>
          <a:p>
            <a:r>
              <a:rPr lang="lv-LV" sz="2400" b="1" dirty="0">
                <a:solidFill>
                  <a:prstClr val="black"/>
                </a:solidFill>
              </a:rPr>
              <a:t>Es pieliku virvi pie sirds un priecīgi kāpu pa šaurajām kāpnēm uz leju, slavējot Kungu un norādot visiem, kas atradās manā ceļā, stāstīju kur viņi var atrast Jēzu. </a:t>
            </a:r>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344</TotalTime>
  <Words>567</Words>
  <Application>Microsoft Office PowerPoint</Application>
  <PresentationFormat>Panorámica</PresentationFormat>
  <Paragraphs>21</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Isabel Laveda</dc:creator>
  <cp:lastModifiedBy>Sergio</cp:lastModifiedBy>
  <cp:revision>48</cp:revision>
  <dcterms:created xsi:type="dcterms:W3CDTF">2026-04-25T14:27:34Z</dcterms:created>
  <dcterms:modified xsi:type="dcterms:W3CDTF">2026-04-28T19:30:02Z</dcterms:modified>
</cp:coreProperties>
</file>